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8" r:id="rId2"/>
    <p:sldId id="301" r:id="rId3"/>
    <p:sldId id="295" r:id="rId4"/>
    <p:sldId id="297" r:id="rId5"/>
    <p:sldId id="300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4" autoAdjust="0"/>
  </p:normalViewPr>
  <p:slideViewPr>
    <p:cSldViewPr>
      <p:cViewPr varScale="1">
        <p:scale>
          <a:sx n="143" d="100"/>
          <a:sy n="143" d="100"/>
        </p:scale>
        <p:origin x="684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FC00-9C36-4DED-91B2-F756700520C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CCE5D-485A-4A19-A089-3956BA0C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9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CE5D-485A-4A19-A089-3956BA0C04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6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A184-1CC9-48AD-A4AE-417E922AA0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5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A184-1CC9-48AD-A4AE-417E922AA0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5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A184-1CC9-48AD-A4AE-417E922AA0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5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931532" y="195486"/>
            <a:ext cx="287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9  декабря  2019  года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9064" y="759558"/>
            <a:ext cx="8265041" cy="15618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  <a:p>
            <a:pPr algn="ctr"/>
            <a:endParaRPr lang="ru-RU" sz="3200" dirty="0"/>
          </a:p>
          <a:p>
            <a:pPr algn="ctr"/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>
          <a:xfrm>
            <a:off x="539552" y="936823"/>
            <a:ext cx="8136904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ВСЕРОССИЙСКАЯ АКЦИЯ,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ПРИУРОЧЕННАЯ К МЕЖДУНАРОДНОМУ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38656" y="2083663"/>
            <a:ext cx="7032133" cy="720080"/>
          </a:xfrm>
          <a:prstGeom prst="rect">
            <a:avLst/>
          </a:prstGeom>
          <a:solidFill>
            <a:srgbClr val="DB1313"/>
          </a:solidFill>
          <a:ln>
            <a:noFill/>
          </a:ln>
          <a:effectLst>
            <a:outerShdw blurRad="50800" dist="38100" dir="13980000" algn="b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125465"/>
            <a:ext cx="8003727" cy="9564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ДНЮ БОРЬБЫ С КОРРУПЦИЕЙ</a:t>
            </a:r>
          </a:p>
        </p:txBody>
      </p:sp>
      <p:pic>
        <p:nvPicPr>
          <p:cNvPr id="12" name="Picture 6" descr="Image result for Ð½Ð°ÑÐ¸Ð¾Ð½Ð°Ð»ÑÐ½ÑÐ¹ Ð¿Ð»Ð°Ð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12241" r="10819" b="14341"/>
          <a:stretch/>
        </p:blipFill>
        <p:spPr bwMode="auto">
          <a:xfrm>
            <a:off x="6976847" y="3347288"/>
            <a:ext cx="1598754" cy="14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0844" y="2603688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Arial" pitchFamily="34" charset="0"/>
              </a:rPr>
              <a:t>Участвуют:</a:t>
            </a:r>
            <a:endParaRPr lang="ru-RU" alt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85" y="293179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ВСЕ РЕГИОНЫ РОССИИ</a:t>
            </a:r>
          </a:p>
        </p:txBody>
      </p:sp>
      <p:pic>
        <p:nvPicPr>
          <p:cNvPr id="16" name="Picture 3" descr="\\srvfiles\tppdocs\ДРП\3. ТЕКУЩИЕ МЕРОПРИЯТИЯ ДРП\12. Международный день борьбы с коррупцией\картинки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47288"/>
            <a:ext cx="1124842" cy="14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.vfl.ru/ii_save/1415114156/70503ab3/68421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4" y="2900943"/>
            <a:ext cx="3721710" cy="20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12" y="99975"/>
            <a:ext cx="912693" cy="5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4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8532" y="-31728"/>
            <a:ext cx="9202531" cy="659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Акция проводится </a:t>
            </a:r>
          </a:p>
        </p:txBody>
      </p:sp>
      <p:pic>
        <p:nvPicPr>
          <p:cNvPr id="14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6" y="4155926"/>
            <a:ext cx="1308172" cy="9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sm-news.ru/upload/iblock/e14/e147b3891870f3b0697a770709428d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28335"/>
            <a:ext cx="2952328" cy="18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7544" y="771550"/>
            <a:ext cx="8424936" cy="193899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Во исполнение </a:t>
            </a:r>
            <a: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подпункта «б» пункта 36 </a:t>
            </a:r>
            <a:r>
              <a:rPr lang="ru-RU" sz="2400" b="1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Национального плана противодействия коррупции</a:t>
            </a:r>
            <a: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на 2018-2020 годы, утвержденного Указом Президента Российской Федерации от 29.06.2018 № 378       «О Национальном плане противодействия коррупции </a:t>
            </a:r>
            <a:b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на 2018 - 2020 годы»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20351" y="4455555"/>
            <a:ext cx="9199122" cy="603672"/>
            <a:chOff x="-20351" y="4455555"/>
            <a:chExt cx="9199122" cy="603672"/>
          </a:xfrm>
        </p:grpSpPr>
        <p:sp>
          <p:nvSpPr>
            <p:cNvPr id="8" name="TextBox 7"/>
            <p:cNvSpPr txBox="1"/>
            <p:nvPr/>
          </p:nvSpPr>
          <p:spPr>
            <a:xfrm>
              <a:off x="1619672" y="4637158"/>
              <a:ext cx="5797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Торгово-промышленная палата Российской Федерации</a:t>
              </a:r>
            </a:p>
          </p:txBody>
        </p:sp>
        <p:pic>
          <p:nvPicPr>
            <p:cNvPr id="9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9"/>
            <a:stretch/>
          </p:blipFill>
          <p:spPr bwMode="auto">
            <a:xfrm>
              <a:off x="-20351" y="4584421"/>
              <a:ext cx="644235" cy="47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F:\PR\АНТИКОРРУПЦИЯ\Без имени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4455555"/>
              <a:ext cx="862355" cy="60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991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3958"/>
            <a:ext cx="8229600" cy="8572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3999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Торгово-промышленной палате России рекомендовано: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886855"/>
            <a:ext cx="7416824" cy="1323439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С участием РСПП, «ОПОРЫ России» и иных заинтересованных </a:t>
            </a:r>
            <a:r>
              <a:rPr lang="ru-RU" altLang="ru-RU" sz="20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  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организаций </a:t>
            </a:r>
            <a:r>
              <a:rPr lang="ru-RU" altLang="ru-RU" sz="20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обеспечить проведение  всероссийских акций,  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направленных на внедрение в сферу бизнеса антикоррупционных стандартов, норм и процедур </a:t>
            </a:r>
            <a:r>
              <a:rPr lang="ru-RU" altLang="ru-RU" sz="2000" dirty="0" err="1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комплаенса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1051451"/>
            <a:ext cx="7416824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Продолжить проведение ежегодного независимого исследования </a:t>
            </a:r>
            <a:r>
              <a:rPr lang="ru-RU" altLang="ru-RU" sz="20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«БИЗНЕС-БАРОМЕТР КОРРУПЦИИ».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39502" y="3404255"/>
            <a:ext cx="7396993" cy="1015663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Правительству России с участием ТПП РФ, РСПП и «ОПОРЫ России» </a:t>
            </a:r>
            <a:r>
              <a:rPr lang="ru-RU" altLang="ru-RU" sz="20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подготовить предложения, направленные на стимулирование участия организаций в противодействии коррупции.</a:t>
            </a:r>
          </a:p>
        </p:txBody>
      </p:sp>
      <p:pic>
        <p:nvPicPr>
          <p:cNvPr id="14" name="Picture 3" descr="F:\PR\АНТИКОРРУПЦИЯ\Без имен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r="11655"/>
          <a:stretch/>
        </p:blipFill>
        <p:spPr bwMode="auto">
          <a:xfrm>
            <a:off x="8053288" y="4155926"/>
            <a:ext cx="1217661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://xn----8sbcxnb7aioarj.xn--p1ai/media/c9a165_ssi_8021_novyi-razm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3" r="4602"/>
          <a:stretch/>
        </p:blipFill>
        <p:spPr bwMode="auto">
          <a:xfrm>
            <a:off x="124106" y="2107138"/>
            <a:ext cx="1407154" cy="11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.newsmir.info/img/f/1/831/830569/58a6aeba62f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1" y="3369908"/>
            <a:ext cx="1400094" cy="7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6" y="931047"/>
            <a:ext cx="1438575" cy="108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4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8532" y="-31728"/>
            <a:ext cx="9202531" cy="659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Программа Всероссийской акции:</a:t>
            </a:r>
          </a:p>
        </p:txBody>
      </p:sp>
      <p:pic>
        <p:nvPicPr>
          <p:cNvPr id="14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87" y="4494586"/>
            <a:ext cx="858396" cy="6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94420" y="4075351"/>
            <a:ext cx="1633238" cy="9770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0121" y="1153080"/>
            <a:ext cx="5344952" cy="1435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Церемония открытия.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Открытая дискуссия на тему «Как мотивировать предпринимателей участвовать в противодействии коррупции?»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Итоги </a:t>
            </a:r>
            <a:r>
              <a:rPr lang="en-US" sz="15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VII</a:t>
            </a:r>
            <a:r>
              <a:rPr lang="ru-RU" sz="15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этапа  «БИЗНЕС-БАРОМЕТР КОРРУПЦИИ».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36800" y="705641"/>
            <a:ext cx="4223806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часть  Акции, </a:t>
            </a:r>
            <a:r>
              <a:rPr lang="ru-RU" sz="16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тайминг:  10:00 - 11:30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6800" y="2815769"/>
            <a:ext cx="4223806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часть  Акции,  </a:t>
            </a:r>
            <a:r>
              <a:rPr lang="ru-RU" sz="16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тайминг:  11:45 - 13:15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12218" y="3267622"/>
            <a:ext cx="5344952" cy="1435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Дискуссионная площадка №1 – «Контрольно-надзорная деятельность без коррупции: миссия выполнима?».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Дискуссионная площадка №2 – «Принципы антикоррупционного комплаенса и этика: помощь или нагрузка?».</a:t>
            </a:r>
            <a:endParaRPr lang="ru-RU" sz="1500" b="1" i="1" dirty="0">
              <a:solidFill>
                <a:srgbClr val="00206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0" y="2891141"/>
            <a:ext cx="1582104" cy="109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\\srvfiles\tppdocs\ДРП\11. МЕДИА\5. Фото\АРХИВ\2018\20181210 Всероссийская интерактивная антикоррупционная акция\PDV_62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7" y="763062"/>
            <a:ext cx="1588138" cy="101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\\srvfiles\tppdocs\ДРП\11. МЕДИА\5. Фото\АРХИВ\2018\20181210 Всероссийская интерактивная антикоррупционная акция\PDV_63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0" y="1851670"/>
            <a:ext cx="1582104" cy="9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\\srvfiles\tppdocs\ДРП\11. МЕДИА\5. Фото\АРХИВ\2018\20181210 Всероссийская интерактивная антикоррупционная акция\PDV_649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26" y="914574"/>
            <a:ext cx="1611816" cy="97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\\srvfiles\tppdocs\ДРП\11. МЕДИА\5. Фото\АРХИВ\2018\20181210 Всероссийская интерактивная антикоррупционная акция\PDV_654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73441"/>
            <a:ext cx="1602938" cy="10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\\srvfiles\tppdocs\ДРП\11. МЕДИА\5. Фото\АРХИВ\2018\20181210 Всероссийская интерактивная антикоррупционная акция\PDV_630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26" y="2094329"/>
            <a:ext cx="1611816" cy="1090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18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8532" y="-31728"/>
            <a:ext cx="9202531" cy="659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Формат участия ТПП в Акции:</a:t>
            </a:r>
          </a:p>
        </p:txBody>
      </p:sp>
      <p:pic>
        <p:nvPicPr>
          <p:cNvPr id="14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287665"/>
            <a:ext cx="1120410" cy="7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8331" y="580239"/>
            <a:ext cx="699443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1. Каждая ТПП приглашает на свою площадку широкий круг участников: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Предпринимателей;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Представителей органов исполнительной, законодательной и судебной власти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u="sng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Важно пригласить:</a:t>
            </a:r>
            <a:r>
              <a:rPr lang="ru-RU" altLang="ru-RU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представителей ГУВД/МВД, следственного комитета, прокуратуры, курирующего вопросы противодействия коррупции вице-губернатора/представителей правительства/администрации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Представителей образовательных и научных кругов, экспертного сообщества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u="sng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2. Через ВКС принимает участие в Церемонии открытии и открытой дискуссии </a:t>
            </a:r>
            <a:r>
              <a:rPr lang="ru-RU" u="sng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на тему «Как мотивировать предпринимателей участвовать в противодействии коррупции?» </a:t>
            </a:r>
            <a:r>
              <a:rPr lang="ru-RU" altLang="ru-RU" u="sng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Акции ТПП РФ и далее </a:t>
            </a:r>
            <a:r>
              <a:rPr lang="ru-RU" altLang="ru-RU" u="sng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самостоятельно проводит дискуссионные площадки с участием представителей всех целевых групп.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6" name="Picture 15" descr="\\srvfiles\tppdocs\ДРП\3. ТЕКУЩИЕ МЕРОПРИЯТИЯ ДРП\4. ПРОШЕДШИЕ\12. Международный день борьбы с коррупцией\отчеты ТТПП\16. Центрально-Сибирская\0d14e26d7aa24fea9d02df0b85f18266 С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3" y="923001"/>
            <a:ext cx="1602938" cy="10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b="5337"/>
          <a:stretch/>
        </p:blipFill>
        <p:spPr>
          <a:xfrm>
            <a:off x="85161" y="3638092"/>
            <a:ext cx="1668874" cy="98903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t="9244" b="4224"/>
          <a:stretch/>
        </p:blipFill>
        <p:spPr>
          <a:xfrm>
            <a:off x="79688" y="2274270"/>
            <a:ext cx="1674347" cy="9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37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9901</TotalTime>
  <Words>311</Words>
  <Application>Microsoft Office PowerPoint</Application>
  <PresentationFormat>Экран (16:9)</PresentationFormat>
  <Paragraphs>33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Franklin Gothic Demi</vt:lpstr>
      <vt:lpstr>Franklin Gothic Demi Cond</vt:lpstr>
      <vt:lpstr>Impact</vt:lpstr>
      <vt:lpstr>Wingdings</vt:lpstr>
      <vt:lpstr>Тема Office</vt:lpstr>
      <vt:lpstr>ВСЕРОССИЙСКАЯ АКЦИЯ,  ПРИУРОЧЕННАЯ К МЕЖДУНАРОДНОМУ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Шаповалова Дарья</dc:creator>
  <cp:lastModifiedBy>Андрюхина Оксана Валерьевна</cp:lastModifiedBy>
  <cp:revision>369</cp:revision>
  <dcterms:created xsi:type="dcterms:W3CDTF">2017-09-13T07:07:53Z</dcterms:created>
  <dcterms:modified xsi:type="dcterms:W3CDTF">2019-11-14T08:00:54Z</dcterms:modified>
</cp:coreProperties>
</file>